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0" r:id="rId3"/>
    <p:sldId id="261" r:id="rId4"/>
    <p:sldId id="265" r:id="rId5"/>
    <p:sldId id="264" r:id="rId6"/>
    <p:sldId id="263" r:id="rId7"/>
    <p:sldId id="272" r:id="rId8"/>
    <p:sldId id="271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6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lAcr6mR7b0&amp;list=PLLGu67b6AI0CF7mgTbrhbHdCrh8YhFsWh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04" y="0"/>
            <a:ext cx="607223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0"/>
            <a:ext cx="571504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Читательский дневник: </a:t>
            </a:r>
            <a:r>
              <a:rPr lang="ru-RU" smtClean="0"/>
              <a:t/>
            </a:r>
            <a:br>
              <a:rPr lang="ru-RU" smtClean="0"/>
            </a:br>
            <a:r>
              <a:rPr lang="ru-RU" sz="3600" i="1" smtClean="0"/>
              <a:t>зачем он нужен?</a:t>
            </a:r>
            <a:endParaRPr lang="ru-RU" sz="4900" i="1" dirty="0"/>
          </a:p>
        </p:txBody>
      </p:sp>
      <p:pic>
        <p:nvPicPr>
          <p:cNvPr id="7" name="Picture 2" descr="https://sun9-39.userapi.com/c855224/v855224122/17cd5d/d7L9TUFAG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1557338"/>
            <a:ext cx="5753100" cy="37433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86000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Красноярская краевая детская библиотека 2022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04" y="0"/>
            <a:ext cx="607223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0"/>
            <a:ext cx="571504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mtClean="0"/>
              <a:t>Читательский дневник: </a:t>
            </a:r>
            <a:br>
              <a:rPr lang="ru-RU" smtClean="0"/>
            </a:br>
            <a:r>
              <a:rPr lang="ru-RU" sz="3600" i="1" smtClean="0"/>
              <a:t>зачем он нужен?</a:t>
            </a:r>
            <a:endParaRPr lang="ru-RU" sz="4900" i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1714488"/>
            <a:ext cx="8786842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Польза читательского дневника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Грамотно заполненный, он реально помогает вспомнить всё необходимое о прочитанной книге.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Улучшает память.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Учит анализировать и систематизировать информацию.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Учит выражать свои ощущения от прочитанного.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Наличие читательского дневника и необходимость его заполнения уже подразумевает глубокую работу с текстом. Нельзя просто взять и заполнить все его пункты просто прочитав книгу. В этом можно убедиться, добравшись до того же пункта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краткий сюжет.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Развивает письменную речь.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04" y="0"/>
            <a:ext cx="607223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0"/>
            <a:ext cx="571504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mtClean="0"/>
              <a:t>Читательский дневник: </a:t>
            </a:r>
            <a:br>
              <a:rPr lang="ru-RU" smtClean="0"/>
            </a:br>
            <a:r>
              <a:rPr lang="ru-RU" sz="3600" i="1" smtClean="0"/>
              <a:t>зачем он нужен?</a:t>
            </a:r>
            <a:endParaRPr lang="ru-RU" sz="4900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4091" t="7273" r="1817" b="7877"/>
          <a:stretch>
            <a:fillRect/>
          </a:stretch>
        </p:blipFill>
        <p:spPr bwMode="auto">
          <a:xfrm>
            <a:off x="285720" y="1500174"/>
            <a:ext cx="6143668" cy="311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42844" y="6211669"/>
            <a:ext cx="885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https://www.youtube.com/watch?v=plAcr6mR7b0&amp;list=PLLGu67b6AI0CF7mgTbrhbHdCrh8YhFsWh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32326" t="18148" r="25139" b="15308"/>
          <a:stretch>
            <a:fillRect/>
          </a:stretch>
        </p:blipFill>
        <p:spPr bwMode="auto">
          <a:xfrm>
            <a:off x="5000628" y="3000372"/>
            <a:ext cx="3614113" cy="318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29528" t="47560" r="35508" b="25560"/>
          <a:stretch>
            <a:fillRect/>
          </a:stretch>
        </p:blipFill>
        <p:spPr bwMode="auto">
          <a:xfrm>
            <a:off x="611560" y="3717032"/>
            <a:ext cx="4752528" cy="205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85852" y="0"/>
            <a:ext cx="571504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0"/>
            <a:ext cx="607223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287860">
            <a:off x="-794772" y="1028278"/>
            <a:ext cx="5897672" cy="472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Классический </a:t>
            </a:r>
            <a:endParaRPr lang="ru-RU" sz="4900" i="1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61114">
            <a:off x="3200121" y="762469"/>
            <a:ext cx="5810203" cy="579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04" y="0"/>
            <a:ext cx="607223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0"/>
            <a:ext cx="571504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68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mtClean="0"/>
              <a:t>Формат-отзыва</a:t>
            </a:r>
            <a:endParaRPr lang="ru-RU" sz="49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055" t="21520" r="35508" b="28921"/>
          <a:stretch>
            <a:fillRect/>
          </a:stretch>
        </p:blipFill>
        <p:spPr bwMode="auto">
          <a:xfrm>
            <a:off x="179512" y="188640"/>
            <a:ext cx="3384376" cy="266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sun9-2.userapi.com/impg/xmMClyCjYWnI25OJkvR-W0B23olYnWbQyxIauA/tY5PW4zjnik.jpg?size=1078x1061&amp;quality=95&amp;sign=90ddeaf1d9c90c2f0325d7933016df3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3312368" cy="3260132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51732">
            <a:off x="2324027" y="2325629"/>
            <a:ext cx="6444208" cy="239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 l="10472" t="6667" r="13145" b="10657"/>
          <a:stretch>
            <a:fillRect/>
          </a:stretch>
        </p:blipFill>
        <p:spPr bwMode="auto">
          <a:xfrm rot="5400000">
            <a:off x="4608004" y="2429508"/>
            <a:ext cx="59046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04" y="0"/>
            <a:ext cx="607223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0"/>
            <a:ext cx="571504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770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mtClean="0"/>
              <a:t>Креативная версия </a:t>
            </a:r>
            <a:endParaRPr lang="ru-RU" sz="4900" i="1" dirty="0"/>
          </a:p>
        </p:txBody>
      </p:sp>
      <p:pic>
        <p:nvPicPr>
          <p:cNvPr id="3" name="Picture 2" descr="https://i.pinimg.com/564x/16/08/cb/1608cb4ab9be6e4f241d695b858c5f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032348" cy="3032348"/>
          </a:xfrm>
          <a:prstGeom prst="rect">
            <a:avLst/>
          </a:prstGeom>
          <a:noFill/>
        </p:spPr>
      </p:pic>
      <p:pic>
        <p:nvPicPr>
          <p:cNvPr id="4" name="Picture 4" descr="https://i.pinimg.com/564x/af/b9/2d/afb92d6a83c81572e24fe169e6051a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40768"/>
            <a:ext cx="4003948" cy="5338598"/>
          </a:xfrm>
          <a:prstGeom prst="rect">
            <a:avLst/>
          </a:prstGeom>
          <a:noFill/>
        </p:spPr>
      </p:pic>
      <p:pic>
        <p:nvPicPr>
          <p:cNvPr id="7" name="Picture 6" descr="https://i.pinimg.com/564x/bd/06/33/bd063315c8a66daba4af57bc20bc0a8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35075">
            <a:off x="148220" y="2405635"/>
            <a:ext cx="5372100" cy="405765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6488668"/>
            <a:ext cx="27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 с сайта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Pinterest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04" y="0"/>
            <a:ext cx="607223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0"/>
            <a:ext cx="571504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770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mtClean="0"/>
              <a:t>Внутри книги</a:t>
            </a:r>
            <a:endParaRPr lang="ru-RU" sz="4900" i="1" dirty="0"/>
          </a:p>
        </p:txBody>
      </p:sp>
      <p:pic>
        <p:nvPicPr>
          <p:cNvPr id="8" name="Picture 8" descr="https://i.pinimg.com/564x/11/e8/0e/11e80e71f0663c22c9f0ed5fd6360d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3240360" cy="575681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6488668"/>
            <a:ext cx="27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 с сайта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Pinterest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04" y="0"/>
            <a:ext cx="607223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0"/>
            <a:ext cx="571504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0770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mtClean="0"/>
              <a:t>Визуальная версия </a:t>
            </a:r>
            <a:endParaRPr lang="ru-RU" sz="4900" i="1" dirty="0"/>
          </a:p>
        </p:txBody>
      </p:sp>
      <p:pic>
        <p:nvPicPr>
          <p:cNvPr id="26626" name="Picture 2" descr="https://i.pinimg.com/564x/63/56/f5/6356f538d1a7b832c206031bc3e21e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433939" cy="5503115"/>
          </a:xfrm>
          <a:prstGeom prst="rect">
            <a:avLst/>
          </a:prstGeom>
          <a:noFill/>
        </p:spPr>
      </p:pic>
      <p:pic>
        <p:nvPicPr>
          <p:cNvPr id="26628" name="Picture 4" descr="https://i.pinimg.com/564x/74/78/ef/7478efd8f9cab8cdb272968f7dd7cb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96752"/>
            <a:ext cx="3240360" cy="552699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6488668"/>
            <a:ext cx="27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 с сайта </a:t>
            </a:r>
            <a:r>
              <a:rPr lang="en-US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Pinterest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04" y="0"/>
            <a:ext cx="607223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0"/>
            <a:ext cx="571504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Читательский дневник: </a:t>
            </a:r>
            <a:r>
              <a:rPr lang="ru-RU" smtClean="0"/>
              <a:t/>
            </a:r>
            <a:br>
              <a:rPr lang="ru-RU" smtClean="0"/>
            </a:br>
            <a:r>
              <a:rPr lang="ru-RU" sz="3600" i="1" smtClean="0"/>
              <a:t>зачем он нужен?</a:t>
            </a:r>
            <a:endParaRPr lang="ru-RU" sz="49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5733256"/>
            <a:ext cx="64087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Николаева Анна Олеговна, главный библиотекарь отдела обслуживания читателей-детей 11-16 лет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ККДБ</a:t>
            </a:r>
            <a:endParaRPr lang="en-US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8(391)201-35-92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141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Читательский дневник:  зачем он нужен?</vt:lpstr>
      <vt:lpstr>Читательский дневник:  зачем он нужен?</vt:lpstr>
      <vt:lpstr>Читательский дневник:  зачем он нужен?</vt:lpstr>
      <vt:lpstr>Классический </vt:lpstr>
      <vt:lpstr>Формат-отзыва</vt:lpstr>
      <vt:lpstr>Креативная версия </vt:lpstr>
      <vt:lpstr>Внутри книги</vt:lpstr>
      <vt:lpstr>Визуальная версия </vt:lpstr>
      <vt:lpstr>Читательский дневник:  зачем он нужен?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Библиотекарь</dc:creator>
  <cp:lastModifiedBy>Библиотека</cp:lastModifiedBy>
  <cp:revision>27</cp:revision>
  <dcterms:created xsi:type="dcterms:W3CDTF">2020-09-07T06:02:43Z</dcterms:created>
  <dcterms:modified xsi:type="dcterms:W3CDTF">2022-09-06T02:42:41Z</dcterms:modified>
</cp:coreProperties>
</file>